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>
      <p:cViewPr varScale="1">
        <p:scale>
          <a:sx n="77" d="100"/>
          <a:sy n="77" d="100"/>
        </p:scale>
        <p:origin x="17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22752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3 联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pPr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977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5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文（备选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311912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32" name="Shape 132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5"/>
          </p:nvPr>
        </p:nvSpPr>
        <p:spPr>
          <a:xfrm>
            <a:off x="5892800" y="7732183"/>
            <a:ext cx="6705600" cy="9779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与副标题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12149656" y="4191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 - 居中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垂直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91" name="Shape 91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7441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2.jpeg"/><Relationship Id="rId6" Type="http://schemas.openxmlformats.org/officeDocument/2006/relationships/image" Target="../media/image3.jpe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巴赫：爱的协奏曲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166" name="108176231_2889x1907_2_gradiation.jpeg"/>
          <p:cNvPicPr>
            <a:picLocks noGrp="1" noChangeAspect="1"/>
          </p:cNvPicPr>
          <p:nvPr>
            <p:ph type="pic" idx="13"/>
          </p:nvPr>
        </p:nvPicPr>
        <p:blipFill>
          <a:blip r:embed="rId5">
            <a:extLst/>
          </a:blip>
          <a:srcRect l="6172" t="129" r="6044" b="129"/>
          <a:stretch>
            <a:fillRect/>
          </a:stretch>
        </p:blipFill>
        <p:spPr>
          <a:xfrm>
            <a:off x="88900" y="0"/>
            <a:ext cx="13004800" cy="9753600"/>
          </a:xfrm>
          <a:prstGeom prst="rect">
            <a:avLst/>
          </a:prstGeom>
        </p:spPr>
      </p:pic>
      <p:sp>
        <p:nvSpPr>
          <p:cNvPr id="167" name="Shape 167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68" name="u=4029283886,6843699&amp;fm=21&amp;gp=0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05142" y="6347323"/>
            <a:ext cx="6078596" cy="3102763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408412" y="1753858"/>
            <a:ext cx="7822820" cy="287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000">
                <a:solidFill>
                  <a:srgbClr val="04B9FC"/>
                </a:solidFill>
              </a:defRPr>
            </a:pPr>
            <a:r>
              <a:t>时间管理</a:t>
            </a:r>
          </a:p>
          <a:p>
            <a:pPr>
              <a:defRPr sz="7000">
                <a:solidFill>
                  <a:srgbClr val="04B9FC"/>
                </a:solidFill>
              </a:defRPr>
            </a:pPr>
            <a:r>
              <a:t>Time Management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25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164"/>
                </p:tgtEl>
              </p:cMediaNode>
            </p:audio>
          </p:childTnLst>
        </p:cTn>
      </p:par>
    </p:tnLst>
    <p:bldLst>
      <p:bldP spid="168" grpId="3" animBg="1" advAuto="0"/>
      <p:bldP spid="169" grpId="2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186445883_1467x1619.jpeg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/>
          </a:blip>
          <a:srcRect l="5998" t="3863" r="20313" b="1236"/>
          <a:stretch>
            <a:fillRect/>
          </a:stretch>
        </p:blipFill>
        <p:spPr>
          <a:xfrm>
            <a:off x="7089774" y="1715688"/>
            <a:ext cx="5530732" cy="7860809"/>
          </a:xfrm>
          <a:prstGeom prst="rect">
            <a:avLst/>
          </a:prstGeom>
        </p:spPr>
      </p:pic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xfrm>
            <a:off x="582713" y="1600200"/>
            <a:ext cx="6299201" cy="723900"/>
          </a:xfrm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如何定义？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sz="half" idx="1"/>
          </p:nvPr>
        </p:nvSpPr>
        <p:spPr>
          <a:xfrm>
            <a:off x="582713" y="2591790"/>
            <a:ext cx="6299201" cy="6108701"/>
          </a:xfrm>
          <a:prstGeom prst="rect">
            <a:avLst/>
          </a:prstGeom>
        </p:spPr>
        <p:txBody>
          <a:bodyPr/>
          <a:lstStyle/>
          <a:p>
            <a:pPr marL="444499" indent="-444499">
              <a:lnSpc>
                <a:spcPct val="120000"/>
              </a:lnSpc>
              <a:defRPr sz="2600"/>
            </a:pPr>
            <a:r>
              <a:rPr dirty="0"/>
              <a:t>何为时间管理：提高时间利用率和有效性</a:t>
            </a:r>
          </a:p>
          <a:p>
            <a:pPr marL="444499" indent="-444499">
              <a:lnSpc>
                <a:spcPct val="120000"/>
              </a:lnSpc>
              <a:defRPr sz="2600"/>
            </a:pPr>
            <a:r>
              <a:rPr dirty="0"/>
              <a:t>为何时间管理：一直很忙却做不完事情：做事没有条理，易重复且效率低</a:t>
            </a:r>
          </a:p>
          <a:p>
            <a:pPr marL="444499" indent="-444499">
              <a:lnSpc>
                <a:spcPct val="120000"/>
              </a:lnSpc>
              <a:defRPr sz="2600"/>
            </a:pPr>
            <a:r>
              <a:rPr dirty="0"/>
              <a:t>怎样时间管理：四象限分析、列制计划表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7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3" animBg="1" advAuto="0"/>
      <p:bldP spid="172" grpId="1" animBg="1" advAuto="0"/>
      <p:bldP spid="173" grpId="2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4487267" y="4514849"/>
            <a:ext cx="2434233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700"/>
            </a:lvl1pPr>
          </a:lstStyle>
          <a:p>
            <a:r>
              <a:t>………</a:t>
            </a:r>
          </a:p>
        </p:txBody>
      </p:sp>
      <p:pic>
        <p:nvPicPr>
          <p:cNvPr id="176" name="8847219_173514140156_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741832" y="-880152"/>
            <a:ext cx="20383177" cy="1170440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hape 177"/>
          <p:cNvSpPr/>
          <p:nvPr/>
        </p:nvSpPr>
        <p:spPr>
          <a:xfrm>
            <a:off x="1500683" y="2863850"/>
            <a:ext cx="10744201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00ECFA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让我们把时间穿越回500年前的皇宫</a:t>
            </a:r>
          </a:p>
        </p:txBody>
      </p:sp>
      <p:sp>
        <p:nvSpPr>
          <p:cNvPr id="178" name="Shape 178"/>
          <p:cNvSpPr/>
          <p:nvPr/>
        </p:nvSpPr>
        <p:spPr>
          <a:xfrm>
            <a:off x="1543050" y="1482725"/>
            <a:ext cx="1485900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06E9FA"/>
                </a:solidFill>
              </a:defRPr>
            </a:lvl1pPr>
          </a:lstStyle>
          <a:p>
            <a:r>
              <a:t>现在</a:t>
            </a:r>
          </a:p>
        </p:txBody>
      </p:sp>
      <p:sp>
        <p:nvSpPr>
          <p:cNvPr id="179" name="Shape 179"/>
          <p:cNvSpPr/>
          <p:nvPr/>
        </p:nvSpPr>
        <p:spPr>
          <a:xfrm>
            <a:off x="4574083" y="3914775"/>
            <a:ext cx="281940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00F6FC"/>
                </a:solidFill>
              </a:defRPr>
            </a:lvl1pPr>
          </a:lstStyle>
          <a:p>
            <a:r>
              <a:t>………….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2" animBg="1" advAuto="0"/>
      <p:bldP spid="178" grpId="1" animBg="1" advAuto="0"/>
      <p:bldP spid="179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2302380" y="988295"/>
            <a:ext cx="26543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rgbClr val="06D3F5"/>
                </a:solidFill>
              </a:defRPr>
            </a:lvl1pPr>
          </a:lstStyle>
          <a:p>
            <a:r>
              <a:t>重要而紧急的事情</a:t>
            </a:r>
          </a:p>
        </p:txBody>
      </p:sp>
      <p:sp>
        <p:nvSpPr>
          <p:cNvPr id="182" name="Shape 182"/>
          <p:cNvSpPr/>
          <p:nvPr/>
        </p:nvSpPr>
        <p:spPr>
          <a:xfrm>
            <a:off x="2062166" y="1762777"/>
            <a:ext cx="2864994" cy="2561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1、阿哥满月酒及取名</a:t>
            </a:r>
          </a:p>
          <a:p>
            <a:pPr>
              <a:defRPr sz="2200"/>
            </a:pPr>
            <a:r>
              <a:t>2、皇子娶亲</a:t>
            </a:r>
          </a:p>
          <a:p>
            <a:pPr>
              <a:defRPr sz="2200"/>
            </a:pPr>
            <a:r>
              <a:t>3、后宫福利发放</a:t>
            </a:r>
          </a:p>
          <a:p>
            <a:pPr>
              <a:defRPr sz="2200"/>
            </a:pPr>
            <a:r>
              <a:t>      ……</a:t>
            </a:r>
          </a:p>
        </p:txBody>
      </p:sp>
      <p:sp>
        <p:nvSpPr>
          <p:cNvPr id="183" name="Shape 183"/>
          <p:cNvSpPr/>
          <p:nvPr/>
        </p:nvSpPr>
        <p:spPr>
          <a:xfrm>
            <a:off x="8004799" y="988295"/>
            <a:ext cx="29718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rgbClr val="03CCF9"/>
                </a:solidFill>
              </a:defRPr>
            </a:lvl1pPr>
          </a:lstStyle>
          <a:p>
            <a:r>
              <a:t>重要而不紧急的事情</a:t>
            </a:r>
          </a:p>
        </p:txBody>
      </p:sp>
      <p:sp>
        <p:nvSpPr>
          <p:cNvPr id="184" name="Shape 184"/>
          <p:cNvSpPr/>
          <p:nvPr/>
        </p:nvSpPr>
        <p:spPr>
          <a:xfrm>
            <a:off x="7693274" y="1762777"/>
            <a:ext cx="4707637" cy="2561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1、3个月后外国使团来访，后宫准备</a:t>
            </a:r>
          </a:p>
          <a:p>
            <a:pPr>
              <a:defRPr sz="2200"/>
            </a:pPr>
            <a:r>
              <a:t>2、5个月后天子祭天仪式</a:t>
            </a:r>
          </a:p>
          <a:p>
            <a:pPr>
              <a:defRPr sz="2200"/>
            </a:pPr>
            <a:r>
              <a:t>3、6个月后袁答应生产</a:t>
            </a:r>
          </a:p>
          <a:p>
            <a:pPr>
              <a:defRPr sz="2200"/>
            </a:pPr>
            <a:r>
              <a:t>        …….</a:t>
            </a:r>
          </a:p>
        </p:txBody>
      </p:sp>
      <p:sp>
        <p:nvSpPr>
          <p:cNvPr id="185" name="Shape 185"/>
          <p:cNvSpPr/>
          <p:nvPr/>
        </p:nvSpPr>
        <p:spPr>
          <a:xfrm>
            <a:off x="2251525" y="4884839"/>
            <a:ext cx="29718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rgbClr val="03CDF6"/>
                </a:solidFill>
              </a:defRPr>
            </a:lvl1pPr>
          </a:lstStyle>
          <a:p>
            <a:r>
              <a:t>紧急而不重要的事情</a:t>
            </a:r>
          </a:p>
        </p:txBody>
      </p:sp>
      <p:sp>
        <p:nvSpPr>
          <p:cNvPr id="186" name="Shape 186"/>
          <p:cNvSpPr/>
          <p:nvPr/>
        </p:nvSpPr>
        <p:spPr>
          <a:xfrm>
            <a:off x="1934034" y="5762829"/>
            <a:ext cx="4835972" cy="1868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200"/>
            </a:pPr>
            <a:r>
              <a:t>1、婉贵人和怡贵人因住宿问题吵架</a:t>
            </a:r>
          </a:p>
          <a:p>
            <a:pPr>
              <a:defRPr sz="2200"/>
            </a:pPr>
            <a:r>
              <a:t>2、丹常在被猫抓伤了，需要申请御医</a:t>
            </a:r>
          </a:p>
          <a:p>
            <a:pPr>
              <a:defRPr sz="2200"/>
            </a:pPr>
            <a:r>
              <a:t>      …….</a:t>
            </a:r>
          </a:p>
        </p:txBody>
      </p:sp>
      <p:sp>
        <p:nvSpPr>
          <p:cNvPr id="187" name="Shape 187"/>
          <p:cNvSpPr/>
          <p:nvPr/>
        </p:nvSpPr>
        <p:spPr>
          <a:xfrm>
            <a:off x="8166641" y="4884839"/>
            <a:ext cx="328930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rgbClr val="06D2F6"/>
                </a:solidFill>
              </a:defRPr>
            </a:lvl1pPr>
          </a:lstStyle>
          <a:p>
            <a:r>
              <a:t>不紧急也不重要的事情</a:t>
            </a:r>
          </a:p>
        </p:txBody>
      </p:sp>
      <p:sp>
        <p:nvSpPr>
          <p:cNvPr id="188" name="Shape 188"/>
          <p:cNvSpPr/>
          <p:nvPr/>
        </p:nvSpPr>
        <p:spPr>
          <a:xfrm>
            <a:off x="7691248" y="5717718"/>
            <a:ext cx="3703194" cy="1868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1、今年宫女满25周岁外放</a:t>
            </a:r>
          </a:p>
          <a:p>
            <a:pPr>
              <a:defRPr sz="2200"/>
            </a:pPr>
            <a:r>
              <a:t>2、后宫空着的寝宫需要打扫</a:t>
            </a:r>
          </a:p>
          <a:p>
            <a:pPr>
              <a:defRPr sz="2200"/>
            </a:pPr>
            <a:r>
              <a:t>      …….</a:t>
            </a:r>
          </a:p>
        </p:txBody>
      </p:sp>
      <p:sp>
        <p:nvSpPr>
          <p:cNvPr id="189" name="Shape 189"/>
          <p:cNvSpPr/>
          <p:nvPr/>
        </p:nvSpPr>
        <p:spPr>
          <a:xfrm flipV="1">
            <a:off x="6831723" y="675266"/>
            <a:ext cx="1" cy="7724275"/>
          </a:xfrm>
          <a:prstGeom prst="line">
            <a:avLst/>
          </a:prstGeom>
          <a:ln w="63500">
            <a:solidFill>
              <a:schemeClr val="accent1"/>
            </a:solidFill>
            <a:miter lim="400000"/>
            <a:headEnd type="triangle"/>
            <a:tailEnd type="arrow"/>
          </a:ln>
          <a:effectLst>
            <a:outerShdw blurRad="190500" dist="8455" dir="5400000" rotWithShape="0">
              <a:srgbClr val="000000"/>
            </a:outerShdw>
          </a:effec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Baskerville SemiBold"/>
              </a:defRPr>
            </a:pPr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1520602" y="4383128"/>
            <a:ext cx="10622878" cy="1"/>
          </a:xfrm>
          <a:prstGeom prst="line">
            <a:avLst/>
          </a:prstGeom>
          <a:ln w="63500">
            <a:solidFill>
              <a:schemeClr val="accent1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Baskerville SemiBold"/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201511300921557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13796" y="84795"/>
            <a:ext cx="14432392" cy="95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/>
        </p:nvSpPr>
        <p:spPr>
          <a:xfrm>
            <a:off x="945166" y="1037490"/>
            <a:ext cx="1570746" cy="880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>
                <a:solidFill>
                  <a:srgbClr val="05B1F8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t>总  结</a:t>
            </a:r>
          </a:p>
        </p:txBody>
      </p:sp>
      <p:sp>
        <p:nvSpPr>
          <p:cNvPr id="194" name="Shape 194"/>
          <p:cNvSpPr/>
          <p:nvPr/>
        </p:nvSpPr>
        <p:spPr>
          <a:xfrm>
            <a:off x="577609" y="2664294"/>
            <a:ext cx="12290224" cy="367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200000"/>
              </a:lnSpc>
              <a:defRPr sz="3200">
                <a:latin typeface="Avenir Next Heavy"/>
                <a:ea typeface="Avenir Next Heavy"/>
                <a:cs typeface="Avenir Next Heavy"/>
                <a:sym typeface="Avenir Next Heavy"/>
              </a:defRPr>
            </a:pPr>
            <a:r>
              <a:rPr sz="3200" dirty="0">
                <a:latin typeface="Avenir Next Heavy"/>
                <a:ea typeface="Avenir Next Heavy"/>
                <a:cs typeface="Avenir Next Heavy"/>
              </a:rPr>
              <a:t>1</a:t>
            </a:r>
            <a:r>
              <a:rPr sz="3200" dirty="0">
                <a:latin typeface="Avenir Next Heavy"/>
                <a:ea typeface="Avenir Next Heavy"/>
                <a:cs typeface="Avenir Next Heavy"/>
              </a:rPr>
              <a:t>、</a:t>
            </a:r>
            <a:r>
              <a:rPr lang="zh-CN" altLang="en-US" sz="3200" dirty="0">
                <a:latin typeface="Avenir Next Heavy"/>
                <a:ea typeface="Avenir Next Heavy"/>
                <a:cs typeface="Avenir Next Heavy"/>
              </a:rPr>
              <a:t>何</a:t>
            </a:r>
            <a:r>
              <a:rPr sz="3200" dirty="0">
                <a:latin typeface="Avenir Next Heavy"/>
                <a:ea typeface="Avenir Next Heavy"/>
                <a:cs typeface="Avenir Next Heavy"/>
              </a:rPr>
              <a:t>了解现状</a:t>
            </a:r>
            <a:r>
              <a:rPr sz="3200" dirty="0">
                <a:latin typeface="Avenir Next Heavy"/>
                <a:ea typeface="Avenir Next Heavy"/>
                <a:cs typeface="Avenir Next Heavy"/>
              </a:rPr>
              <a:t>：四象限分析</a:t>
            </a:r>
          </a:p>
          <a:p>
            <a:pPr>
              <a:lnSpc>
                <a:spcPct val="200000"/>
              </a:lnSpc>
              <a:defRPr sz="3200">
                <a:latin typeface="Avenir Next Heavy"/>
                <a:ea typeface="Avenir Next Heavy"/>
                <a:cs typeface="Avenir Next Heavy"/>
                <a:sym typeface="Avenir Next Heavy"/>
              </a:defRPr>
            </a:pPr>
            <a:r>
              <a:rPr sz="3200" dirty="0">
                <a:latin typeface="Avenir Next Heavy"/>
                <a:ea typeface="Avenir Next Heavy"/>
                <a:cs typeface="Avenir Next Heavy"/>
              </a:rPr>
              <a:t>2、建立计划：编制今日进程（计划）表</a:t>
            </a:r>
          </a:p>
          <a:p>
            <a:pPr>
              <a:lnSpc>
                <a:spcPct val="200000"/>
              </a:lnSpc>
              <a:defRPr sz="3200">
                <a:latin typeface="Avenir Next Heavy"/>
                <a:ea typeface="Avenir Next Heavy"/>
                <a:cs typeface="Avenir Next Heavy"/>
                <a:sym typeface="Avenir Next Heavy"/>
              </a:defRPr>
            </a:pPr>
            <a:r>
              <a:rPr sz="3200" dirty="0">
                <a:latin typeface="Avenir Next Heavy"/>
                <a:ea typeface="Avenir Next Heavy"/>
                <a:cs typeface="Avenir Next Heavy"/>
              </a:rPr>
              <a:t>3、零碎利用：利用时间碎片，处理琐碎多样却占用时间极少的事情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over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1" animBg="1" advAuto="0"/>
      <p:bldP spid="194" grpId="2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2-130515105304N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836" y="-235192"/>
            <a:ext cx="12607128" cy="10505940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1122552" y="3180310"/>
            <a:ext cx="10985501" cy="199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700">
                <a:solidFill>
                  <a:srgbClr val="0C76E7"/>
                </a:solidFill>
              </a:defRPr>
            </a:pPr>
            <a:r>
              <a:rPr>
                <a:solidFill>
                  <a:srgbClr val="078DED"/>
                </a:solidFill>
              </a:rPr>
              <a:t>互勉之</a:t>
            </a:r>
            <a:r>
              <a:t>，共成长！</a:t>
            </a:r>
          </a:p>
        </p:txBody>
      </p:sp>
      <p:sp>
        <p:nvSpPr>
          <p:cNvPr id="198" name="Shape 198"/>
          <p:cNvSpPr/>
          <p:nvPr/>
        </p:nvSpPr>
        <p:spPr>
          <a:xfrm>
            <a:off x="6075888" y="7494914"/>
            <a:ext cx="4686301" cy="916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0C79E3"/>
                </a:solidFill>
              </a:defRPr>
            </a:lvl1pPr>
          </a:lstStyle>
          <a:p>
            <a:r>
              <a:t>谢谢大家    花少团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  <p:bldP spid="198" grpId="2" animBg="1" advAuto="0"/>
    </p:bld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101</Words>
  <Application>Microsoft Macintosh PowerPoint</Application>
  <PresentationFormat>自定义</PresentationFormat>
  <Paragraphs>34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 Black</vt:lpstr>
      <vt:lpstr>Avenir Next</vt:lpstr>
      <vt:lpstr>Avenir Next Heavy</vt:lpstr>
      <vt:lpstr>Avenir Next Medium</vt:lpstr>
      <vt:lpstr>Baskerville</vt:lpstr>
      <vt:lpstr>Baskerville SemiBold</vt:lpstr>
      <vt:lpstr>Helvetica</vt:lpstr>
      <vt:lpstr>Helvetica Neue</vt:lpstr>
      <vt:lpstr>New_Template7</vt:lpstr>
      <vt:lpstr>PowerPoint 演示文稿</vt:lpstr>
      <vt:lpstr>如何定义？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方昱皓</cp:lastModifiedBy>
  <cp:revision>4</cp:revision>
  <dcterms:modified xsi:type="dcterms:W3CDTF">2016-10-07T06:24:44Z</dcterms:modified>
</cp:coreProperties>
</file>